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B9F3-0CBE-4E88-9B9C-DF495D93281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8F47-B17D-438C-8639-6162010F9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0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B9F3-0CBE-4E88-9B9C-DF495D93281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8F47-B17D-438C-8639-6162010F9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7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B9F3-0CBE-4E88-9B9C-DF495D93281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8F47-B17D-438C-8639-6162010F9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3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B9F3-0CBE-4E88-9B9C-DF495D93281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8F47-B17D-438C-8639-6162010F9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4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B9F3-0CBE-4E88-9B9C-DF495D93281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8F47-B17D-438C-8639-6162010F9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9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B9F3-0CBE-4E88-9B9C-DF495D93281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8F47-B17D-438C-8639-6162010F9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3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B9F3-0CBE-4E88-9B9C-DF495D93281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8F47-B17D-438C-8639-6162010F9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3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B9F3-0CBE-4E88-9B9C-DF495D93281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8F47-B17D-438C-8639-6162010F9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5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B9F3-0CBE-4E88-9B9C-DF495D93281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8F47-B17D-438C-8639-6162010F9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3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B9F3-0CBE-4E88-9B9C-DF495D93281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8F47-B17D-438C-8639-6162010F9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EB9F3-0CBE-4E88-9B9C-DF495D93281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8F47-B17D-438C-8639-6162010F9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9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EB9F3-0CBE-4E88-9B9C-DF495D93281C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8F47-B17D-438C-8639-6162010F9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0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 14: BÀI THỰC HÀNH 3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DẤU HIỆU CỦA HIỆN TƯỢNG VÀ PHẢN ỨNG HÓA HỌC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C:\Users\HUYEN\Desktop\BACKGROUND\pngtree-laboratory-equipment-shelf-illustration-png-image_454369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6" b="97517" l="10000" r="90000">
                        <a14:foregroundMark x1="64333" y1="61921" x2="64333" y2="61921"/>
                        <a14:backgroundMark x1="4917" y1="42219" x2="4917" y2="42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97" y="3066555"/>
            <a:ext cx="432946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UYEN\Desktop\BACKGROUND\pngtree-chemical-conical-flask-cartoon-illustration-png-image_474014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6250" y1="25609" x2="6250" y2="25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97" y="2590800"/>
            <a:ext cx="4666730" cy="521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0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I. TIẾN HÀNH THÍ NGHIỆM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565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Potassium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permananate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KMnO</a:t>
            </a:r>
            <a:r>
              <a:rPr lang="en-US" sz="3600" b="1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0" indent="0" algn="just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KMnO</a:t>
            </a:r>
            <a:r>
              <a:rPr lang="en-US" sz="36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nguội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80528" y="692696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33265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https://www.youtube.com/watch?v=rAtM77TNNf0</a:t>
            </a:r>
          </a:p>
        </p:txBody>
      </p:sp>
    </p:spTree>
    <p:extLst>
      <p:ext uri="{BB962C8B-B14F-4D97-AF65-F5344CB8AC3E}">
        <p14:creationId xmlns:p14="http://schemas.microsoft.com/office/powerpoint/2010/main" val="13947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72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Potassium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permananate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KMnO</a:t>
            </a:r>
            <a:r>
              <a:rPr lang="en-US" sz="36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0" indent="0" algn="just">
              <a:buNone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KMnO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214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I. TIẾN HÀNH THÍ NGHIỆM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07324" y="2348880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39604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Calcium hydroxide</a:t>
            </a:r>
          </a:p>
          <a:p>
            <a:pPr marL="0" indent="0" algn="just">
              <a:buAutoNum type="alphaLcParenR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I. TIẾN HÀNH THÍ NGHIỆM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C:\Users\HUYEN\Desktop\BACKGROUND\pngtree-laboratory-equipment-shelf-illustration-png-image_454369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6" b="97517" l="10000" r="90000">
                        <a14:foregroundMark x1="64333" y1="61921" x2="64333" y2="61921"/>
                        <a14:backgroundMark x1="4917" y1="42219" x2="4917" y2="42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3753398" cy="259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80528" y="764704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3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https://www.youtube.com/watch?v=VUrLwhw1rcw</a:t>
            </a:r>
          </a:p>
        </p:txBody>
      </p:sp>
    </p:spTree>
    <p:extLst>
      <p:ext uri="{BB962C8B-B14F-4D97-AF65-F5344CB8AC3E}">
        <p14:creationId xmlns:p14="http://schemas.microsoft.com/office/powerpoint/2010/main" val="14132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Calcium hydroxide</a:t>
            </a:r>
          </a:p>
          <a:p>
            <a:pPr marL="0" indent="0" algn="just">
              <a:buAutoNum type="alphaLcParenR"/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marL="0" indent="0" algn="just"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2:</a:t>
            </a:r>
            <a:endParaRPr lang="en-US" sz="36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I. TIẾN HÀNH THÍ NGHIỆM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C:\Users\HUYEN\Desktop\BACKGROUND\pngtree-laboratory-equipment-shelf-illustration-png-image_454369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6" b="97517" l="10000" r="90000">
                        <a14:foregroundMark x1="64333" y1="61921" x2="64333" y2="61921"/>
                        <a14:backgroundMark x1="4917" y1="42219" x2="4917" y2="42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3150311" cy="24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2561" y="692696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1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2484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Calcium hydroxide</a:t>
            </a:r>
          </a:p>
          <a:p>
            <a:pPr marL="0" indent="0" algn="just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Sodium carbonate Na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I. TIẾN HÀNH THÍ NGHIỆM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C:\Users\HUYEN\Desktop\BACKGROUND\pngtree-laboratory-equipment-shelf-illustration-png-image_454369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6" b="97517" l="10000" r="90000">
                        <a14:foregroundMark x1="64333" y1="61921" x2="64333" y2="61921"/>
                        <a14:backgroundMark x1="4917" y1="42219" x2="4917" y2="42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3150311" cy="24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71651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2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2484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Calcium hydroxide</a:t>
            </a:r>
          </a:p>
          <a:p>
            <a:pPr marL="0" indent="0" algn="just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marL="0" indent="0" algn="just"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2:</a:t>
            </a:r>
            <a:endParaRPr lang="en-US" sz="36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I. TIẾN HÀNH THÍ NGHIỆM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C:\Users\HUYEN\Desktop\BACKGROUND\pngtree-laboratory-equipment-shelf-illustration-png-image_454369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46" b="97517" l="10000" r="90000">
                        <a14:foregroundMark x1="64333" y1="61921" x2="64333" y2="61921"/>
                        <a14:backgroundMark x1="4917" y1="42219" x2="4917" y2="42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3150311" cy="24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2561" y="692696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3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306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BÀI 14: BÀI THỰC HÀNH 3 DẤU HIỆU CỦA HIỆN TƯỢNG VÀ PHẢN ỨNG HÓA HỌC</vt:lpstr>
      <vt:lpstr>I. TIẾN HÀNH THÍ NGHIỆM</vt:lpstr>
      <vt:lpstr>PowerPoint Presentation</vt:lpstr>
      <vt:lpstr>PowerPoint Presentation</vt:lpstr>
      <vt:lpstr>I. TIẾN HÀNH THÍ NGHIỆM</vt:lpstr>
      <vt:lpstr>PowerPoint Presentation</vt:lpstr>
      <vt:lpstr>I. TIẾN HÀNH THÍ NGHIỆM</vt:lpstr>
      <vt:lpstr>I. TIẾN HÀNH THÍ NGHIỆM</vt:lpstr>
      <vt:lpstr>I. TIẾN HÀNH THÍ NGHIỆM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14: BÀI THỰC HÀNH 3 DẤU HIỆU CỦA HIỆN TƯỢNG VÀ PHẢN ỨNG HÓA HỌC</dc:title>
  <dc:creator>HUYEN</dc:creator>
  <cp:lastModifiedBy>HUYEN</cp:lastModifiedBy>
  <cp:revision>4</cp:revision>
  <dcterms:created xsi:type="dcterms:W3CDTF">2021-10-19T08:33:45Z</dcterms:created>
  <dcterms:modified xsi:type="dcterms:W3CDTF">2021-10-23T04:41:53Z</dcterms:modified>
</cp:coreProperties>
</file>